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Advent Pro" panose="020B0604020202020204" charset="0"/>
      <p:regular r:id="rId25"/>
      <p:bold r:id="rId26"/>
    </p:embeddedFont>
    <p:embeddedFont>
      <p:font typeface="Advent Pro Medium" panose="020B0604020202020204" charset="0"/>
      <p:regular r:id="rId27"/>
      <p:bold r:id="rId28"/>
    </p:embeddedFont>
    <p:embeddedFont>
      <p:font typeface="Lato" panose="020F0502020204030203" pitchFamily="34" charset="0"/>
      <p:regular r:id="rId29"/>
      <p:bold r:id="rId30"/>
      <p:italic r:id="rId31"/>
      <p:boldItalic r:id="rId32"/>
    </p:embeddedFont>
    <p:embeddedFont>
      <p:font typeface="Lato Black" panose="020F0502020204030203" pitchFamily="34" charset="0"/>
      <p:bold r:id="rId33"/>
      <p:boldItalic r:id="rId34"/>
    </p:embeddedFont>
    <p:embeddedFont>
      <p:font typeface="Orbitron" panose="020B0604020202020204" charset="0"/>
      <p:regular r:id="rId35"/>
      <p:bold r:id="rId36"/>
    </p:embeddedFont>
    <p:embeddedFont>
      <p:font typeface="Orbitron ExtraBold" panose="020B0604020202020204" charset="0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9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6" name="Google Shape;54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7" name="Google Shape;54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4" name="Google Shape;5544;g117d36a8376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5" name="Google Shape;5545;g117d36a8376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0" name="Google Shape;5550;g117d36a8376_0_5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1" name="Google Shape;5551;g117d36a8376_0_5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7" name="Google Shape;5557;g117d36a8376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8" name="Google Shape;5558;g117d36a8376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2" name="Google Shape;5562;g117d36a8376_0_5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3" name="Google Shape;5563;g117d36a8376_0_5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9" name="Google Shape;5569;g117d36a8376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0" name="Google Shape;5570;g117d36a8376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7" name="Google Shape;5577;g117d36a8376_0_5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8" name="Google Shape;5578;g117d36a8376_0_5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4" name="Google Shape;5584;g117d36a8376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5" name="Google Shape;5585;g117d36a8376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9" name="Google Shape;5589;g117d36a8376_0_5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0" name="Google Shape;5590;g117d36a8376_0_5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6" name="Google Shape;5596;g117d36a8376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7" name="Google Shape;5597;g117d36a8376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1" name="Google Shape;5601;g117d36a8376_0_5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2" name="Google Shape;5602;g117d36a8376_0_5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1" name="Google Shape;5491;g117d36a8376_0_5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2" name="Google Shape;5492;g117d36a8376_0_5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8" name="Google Shape;5608;g117d36a8376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9" name="Google Shape;5609;g117d36a8376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3" name="Google Shape;5613;g117d36a8376_0_5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4" name="Google Shape;5614;g117d36a8376_0_5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0" name="Google Shape;5620;g117d36a8376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1" name="Google Shape;5621;g117d36a8376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8" name="Google Shape;5498;g117d36a8376_0_5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9" name="Google Shape;5499;g117d36a8376_0_5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5" name="Google Shape;5505;g117d36a837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6" name="Google Shape;5506;g117d36a837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3" name="Google Shape;5513;g117d36a8376_0_5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4" name="Google Shape;5514;g117d36a8376_0_5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0" name="Google Shape;5520;g117d36a8376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1" name="Google Shape;5521;g117d36a8376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5" name="Google Shape;5525;g117d36a8376_0_5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6" name="Google Shape;5526;g117d36a8376_0_5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2" name="Google Shape;5532;g117d36a8376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3" name="Google Shape;5533;g117d36a8376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7" name="Google Shape;5537;g117d36a8376_0_5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8" name="Google Shape;5538;g117d36a8376_0_5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BODY_1_1_1">
    <p:bg>
      <p:bgPr>
        <a:solidFill>
          <a:schemeClr val="accent6"/>
        </a:solidFill>
        <a:effectLst/>
      </p:bgPr>
    </p:bg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5" name="Google Shape;1165;p12"/>
          <p:cNvSpPr txBox="1">
            <a:spLocks noGrp="1"/>
          </p:cNvSpPr>
          <p:nvPr>
            <p:ph type="title" idx="2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66" name="Google Shape;1166;p12"/>
          <p:cNvSpPr txBox="1">
            <a:spLocks noGrp="1"/>
          </p:cNvSpPr>
          <p:nvPr>
            <p:ph type="subTitle" idx="1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7" name="Google Shape;1167;p12"/>
          <p:cNvSpPr txBox="1">
            <a:spLocks noGrp="1"/>
          </p:cNvSpPr>
          <p:nvPr>
            <p:ph type="title" idx="3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68" name="Google Shape;1168;p12"/>
          <p:cNvSpPr txBox="1">
            <a:spLocks noGrp="1"/>
          </p:cNvSpPr>
          <p:nvPr>
            <p:ph type="subTitle" idx="4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9" name="Google Shape;1169;p12"/>
          <p:cNvSpPr txBox="1">
            <a:spLocks noGrp="1"/>
          </p:cNvSpPr>
          <p:nvPr>
            <p:ph type="title" idx="5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70" name="Google Shape;1170;p12"/>
          <p:cNvSpPr txBox="1">
            <a:spLocks noGrp="1"/>
          </p:cNvSpPr>
          <p:nvPr>
            <p:ph type="subTitle" idx="6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2" name="Google Shape;1172;p13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1173" name="Google Shape;1173;p1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1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1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1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1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1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1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1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1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1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1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1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1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1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1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1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1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1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1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1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1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1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1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1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1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1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1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1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1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1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1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1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1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1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1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1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1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1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1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1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1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1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1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1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1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1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1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1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1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1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1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1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1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1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1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1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1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1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1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1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1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1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1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1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1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1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1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1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1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1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1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1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1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1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1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1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1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1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1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1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1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1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1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1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1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1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1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1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1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1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1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1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1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1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1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1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1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1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1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1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1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1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1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1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1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1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1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1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1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1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1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1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1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1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1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1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1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1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1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1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1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1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1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1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1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1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1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1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1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1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1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1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1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1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1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1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1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1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1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1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1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1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1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1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1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1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1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1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1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1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1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1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1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1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1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1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1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1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1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1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1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1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1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1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1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1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1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1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1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1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1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1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1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1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1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1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1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1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1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1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1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1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1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1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1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1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1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1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1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1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1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1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1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1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1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1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1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1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1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1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1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1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1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1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1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1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1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1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1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1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1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1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1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1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1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1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1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1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1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1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1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1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1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1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1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1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1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1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1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1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1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1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1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1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1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1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1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1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1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1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1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1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1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1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1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1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1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1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1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1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1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1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1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1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1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1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1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1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1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1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1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1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1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1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1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1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1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2" name="Google Shape;1502;p1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1503" name="Google Shape;1503;p1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1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1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1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1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1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1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1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1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1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1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1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1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1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1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1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1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1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1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1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1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1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1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1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1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1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1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1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1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1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1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1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1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1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1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1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1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1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1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1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1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1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1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1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1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1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1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1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1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1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1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1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1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1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1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1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1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1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1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1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1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1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1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1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1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1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1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1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1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1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1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1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1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1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1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1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1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1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1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1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1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1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1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1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1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1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1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1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1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1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1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1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1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1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1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1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1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1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1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1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1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1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1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1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1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1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1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1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1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1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1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1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1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1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1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1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1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1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1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1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1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1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1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1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1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1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1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1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1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1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1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1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1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1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1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1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1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1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1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1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1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1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1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1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1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1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1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1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1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1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1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1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1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1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1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1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1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1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1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1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1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1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1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1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1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1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1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1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1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1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1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1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1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1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1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1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1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1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1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1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1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1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1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1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1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1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1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1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1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1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1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1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1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1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1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1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1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1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1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1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1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1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1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1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1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1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1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1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1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1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1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1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1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1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1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1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1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1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1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1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1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1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1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1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1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1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1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1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1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1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1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1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1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1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1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1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1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1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1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1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1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1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1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1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1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1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1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1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1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1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1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1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1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1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1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1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1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1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1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1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1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1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1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1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1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1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1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1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1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1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1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1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1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1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1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1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1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1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1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1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1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1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1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1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1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1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1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1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1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1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1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1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1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1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1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1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1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1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1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1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1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1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1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1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1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1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1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1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1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1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1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1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1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1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1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1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1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1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1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1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1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1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1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1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1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2" name="Google Shape;1832;p1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33" name="Google Shape;1833;p13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34" name="Google Shape;1834;p1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35" name="Google Shape;1835;p13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1836" name="Google Shape;1836;p13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13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13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13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13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13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42" name="Google Shape;1842;p13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1843" name="Google Shape;1843;p13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13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13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6" name="Google Shape;1846;p13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7" name="Google Shape;1847;p13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8" name="Google Shape;1848;p13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9" name="Google Shape;1849;p13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0" name="Google Shape;1850;p13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AND_BODY_1_1_1_1">
    <p:bg>
      <p:bgPr>
        <a:solidFill>
          <a:schemeClr val="accent6"/>
        </a:solidFill>
        <a:effectLst/>
      </p:bgPr>
    </p:bg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p1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3" name="Google Shape;1853;p14"/>
          <p:cNvSpPr txBox="1">
            <a:spLocks noGrp="1"/>
          </p:cNvSpPr>
          <p:nvPr>
            <p:ph type="title" idx="2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54" name="Google Shape;1854;p14"/>
          <p:cNvSpPr txBox="1">
            <a:spLocks noGrp="1"/>
          </p:cNvSpPr>
          <p:nvPr>
            <p:ph type="subTitle" idx="1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5" name="Google Shape;1855;p14"/>
          <p:cNvSpPr txBox="1">
            <a:spLocks noGrp="1"/>
          </p:cNvSpPr>
          <p:nvPr>
            <p:ph type="title" idx="3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56" name="Google Shape;1856;p14"/>
          <p:cNvSpPr txBox="1">
            <a:spLocks noGrp="1"/>
          </p:cNvSpPr>
          <p:nvPr>
            <p:ph type="subTitle" idx="4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7" name="Google Shape;1857;p14"/>
          <p:cNvSpPr txBox="1">
            <a:spLocks noGrp="1"/>
          </p:cNvSpPr>
          <p:nvPr>
            <p:ph type="title" idx="5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58" name="Google Shape;1858;p14"/>
          <p:cNvSpPr txBox="1">
            <a:spLocks noGrp="1"/>
          </p:cNvSpPr>
          <p:nvPr>
            <p:ph type="subTitle" idx="6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9" name="Google Shape;1859;p14"/>
          <p:cNvSpPr txBox="1">
            <a:spLocks noGrp="1"/>
          </p:cNvSpPr>
          <p:nvPr>
            <p:ph type="title" idx="7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60" name="Google Shape;1860;p14"/>
          <p:cNvSpPr txBox="1">
            <a:spLocks noGrp="1"/>
          </p:cNvSpPr>
          <p:nvPr>
            <p:ph type="subTitle" idx="8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15"/>
          <p:cNvSpPr txBox="1">
            <a:spLocks noGrp="1"/>
          </p:cNvSpPr>
          <p:nvPr>
            <p:ph type="title" hasCustomPrompt="1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63" name="Google Shape;1863;p15"/>
          <p:cNvSpPr txBox="1">
            <a:spLocks noGrp="1"/>
          </p:cNvSpPr>
          <p:nvPr>
            <p:ph type="body" idx="1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solidFill>
          <a:schemeClr val="accent6"/>
        </a:solidFill>
        <a:effectLst/>
      </p:bgPr>
    </p:bg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16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66" name="Google Shape;1866;p16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67" name="Google Shape;1867;p16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68" name="Google Shape;1868;p16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1869" name="Google Shape;1869;p16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16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16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16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16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16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16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16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16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16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16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16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16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16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16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16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16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16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16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16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16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16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16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16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16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16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16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16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16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16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16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16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16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16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16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16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16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16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16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16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16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16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16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16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16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16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16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16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16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16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16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16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16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16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16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16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16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16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16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16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16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16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16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16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16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16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16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16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16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16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16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16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16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16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16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16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16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16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16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16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16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16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16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16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16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16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16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16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16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16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16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16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16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16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16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16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16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16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16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16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16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16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16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16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16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16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16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16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16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16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16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16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16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16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16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16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16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16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16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16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16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16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16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16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16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16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16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16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16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16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16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16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16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16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16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16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16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16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16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16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16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16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16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16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16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16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16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16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16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16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16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16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16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16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16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16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16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16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16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16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16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16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16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16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16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16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16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16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16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16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16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16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16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16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16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16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16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16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16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16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16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16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16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16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16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16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16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16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16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16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16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16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16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16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16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16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16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16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16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16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16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16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16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16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16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16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16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16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16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16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16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16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16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16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16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16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16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16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16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16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16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16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16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16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16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16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16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16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16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16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16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16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16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16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16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16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16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16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16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16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16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16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16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16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16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16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16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16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16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16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16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16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16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16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16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16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16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16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16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16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16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16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16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16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16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16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16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16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16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16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16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16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16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16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16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16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16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16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16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16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16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16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16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16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16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16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16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16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16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16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16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16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16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16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16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16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16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16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16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16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16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16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16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16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16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16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16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16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16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16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16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16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16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16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16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16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16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16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16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16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16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16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16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16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16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16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16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16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16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8" name="Google Shape;2198;p16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2199" name="Google Shape;2199;p16"/>
            <p:cNvGrpSpPr/>
            <p:nvPr/>
          </p:nvGrpSpPr>
          <p:grpSpPr>
            <a:xfrm>
              <a:off x="7767451" y="3282676"/>
              <a:ext cx="831787" cy="721973"/>
              <a:chOff x="2788951" y="3310126"/>
              <a:chExt cx="831787" cy="721973"/>
            </a:xfrm>
          </p:grpSpPr>
          <p:sp>
            <p:nvSpPr>
              <p:cNvPr id="2200" name="Google Shape;2200;p16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1" name="Google Shape;2201;p16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2" name="Google Shape;2202;p16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3" name="Google Shape;2203;p16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4" name="Google Shape;2204;p16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5" name="Google Shape;2205;p16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6" name="Google Shape;2206;p16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7" name="Google Shape;2207;p16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8" name="Google Shape;2208;p16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9" name="Google Shape;2209;p16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0" name="Google Shape;2210;p16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1" name="Google Shape;2211;p16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2" name="Google Shape;2212;p16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3" name="Google Shape;2213;p16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4" name="Google Shape;2214;p16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5" name="Google Shape;2215;p16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6" name="Google Shape;2216;p16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7" name="Google Shape;2217;p16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8" name="Google Shape;2218;p16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9" name="Google Shape;2219;p16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0" name="Google Shape;2220;p16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1" name="Google Shape;2221;p16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2" name="Google Shape;2222;p16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3" name="Google Shape;2223;p16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4" name="Google Shape;2224;p16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5" name="Google Shape;2225;p16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6" name="Google Shape;2226;p16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7" name="Google Shape;2227;p16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8" name="Google Shape;2228;p16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9" name="Google Shape;2229;p16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0" name="Google Shape;2230;p16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1" name="Google Shape;2231;p16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2" name="Google Shape;2232;p16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3" name="Google Shape;2233;p16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4" name="Google Shape;2234;p16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5" name="Google Shape;2235;p16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6" name="Google Shape;2236;p16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7" name="Google Shape;2237;p16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8" name="Google Shape;2238;p16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9" name="Google Shape;2239;p16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0" name="Google Shape;2240;p16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1" name="Google Shape;2241;p16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2" name="Google Shape;2242;p16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3" name="Google Shape;2243;p16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4" name="Google Shape;2244;p16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5" name="Google Shape;2245;p16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6" name="Google Shape;2246;p16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7" name="Google Shape;2247;p16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48" name="Google Shape;2248;p16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2249" name="Google Shape;2249;p16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2250" name="Google Shape;2250;p16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1" name="Google Shape;2251;p16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2" name="Google Shape;2252;p16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253" name="Google Shape;2253;p16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2254" name="Google Shape;2254;p16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5" name="Google Shape;2255;p16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6" name="Google Shape;2256;p16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p17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9" name="Google Shape;2259;p17"/>
          <p:cNvSpPr txBox="1">
            <a:spLocks noGrp="1"/>
          </p:cNvSpPr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p18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262" name="Google Shape;2262;p18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63" name="Google Shape;2263;p1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264" name="Google Shape;2264;p18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2265" name="Google Shape;2265;p18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18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18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8" name="Google Shape;2268;p18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2269" name="Google Shape;2269;p18"/>
            <p:cNvSpPr/>
            <p:nvPr/>
          </p:nvSpPr>
          <p:spPr>
            <a:xfrm>
              <a:off x="4018325" y="4845575"/>
              <a:ext cx="209425" cy="418875"/>
            </a:xfrm>
            <a:custGeom>
              <a:avLst/>
              <a:gdLst/>
              <a:ahLst/>
              <a:cxnLst/>
              <a:rect l="l" t="t" r="r" b="b"/>
              <a:pathLst>
                <a:path w="8377" h="16755" extrusionOk="0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18"/>
            <p:cNvSpPr/>
            <p:nvPr/>
          </p:nvSpPr>
          <p:spPr>
            <a:xfrm>
              <a:off x="3390000" y="4845575"/>
              <a:ext cx="209500" cy="418875"/>
            </a:xfrm>
            <a:custGeom>
              <a:avLst/>
              <a:gdLst/>
              <a:ahLst/>
              <a:cxnLst/>
              <a:rect l="l" t="t" r="r" b="b"/>
              <a:pathLst>
                <a:path w="8380" h="16755" extrusionOk="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18"/>
            <p:cNvSpPr/>
            <p:nvPr/>
          </p:nvSpPr>
          <p:spPr>
            <a:xfrm>
              <a:off x="2761775" y="866450"/>
              <a:ext cx="2094300" cy="1675475"/>
            </a:xfrm>
            <a:custGeom>
              <a:avLst/>
              <a:gdLst/>
              <a:ahLst/>
              <a:cxnLst/>
              <a:rect l="l" t="t" r="r" b="b"/>
              <a:pathLst>
                <a:path w="83772" h="67019" extrusionOk="0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18"/>
            <p:cNvSpPr/>
            <p:nvPr/>
          </p:nvSpPr>
          <p:spPr>
            <a:xfrm>
              <a:off x="2971250" y="2332400"/>
              <a:ext cx="1675450" cy="1466100"/>
            </a:xfrm>
            <a:custGeom>
              <a:avLst/>
              <a:gdLst/>
              <a:ahLst/>
              <a:cxnLst/>
              <a:rect l="l" t="t" r="r" b="b"/>
              <a:pathLst>
                <a:path w="67018" h="58644" extrusionOk="0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18"/>
            <p:cNvSpPr/>
            <p:nvPr/>
          </p:nvSpPr>
          <p:spPr>
            <a:xfrm>
              <a:off x="4018325" y="1285300"/>
              <a:ext cx="209425" cy="209425"/>
            </a:xfrm>
            <a:custGeom>
              <a:avLst/>
              <a:gdLst/>
              <a:ahLst/>
              <a:cxnLst/>
              <a:rect l="l" t="t" r="r" b="b"/>
              <a:pathLst>
                <a:path w="8377" h="8377" extrusionOk="0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18"/>
            <p:cNvSpPr/>
            <p:nvPr/>
          </p:nvSpPr>
          <p:spPr>
            <a:xfrm>
              <a:off x="3390000" y="1285300"/>
              <a:ext cx="209500" cy="209425"/>
            </a:xfrm>
            <a:custGeom>
              <a:avLst/>
              <a:gdLst/>
              <a:ahLst/>
              <a:cxnLst/>
              <a:rect l="l" t="t" r="r" b="b"/>
              <a:pathLst>
                <a:path w="8380" h="8377" extrusionOk="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18"/>
            <p:cNvSpPr/>
            <p:nvPr/>
          </p:nvSpPr>
          <p:spPr>
            <a:xfrm>
              <a:off x="3599475" y="170407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18"/>
            <p:cNvSpPr/>
            <p:nvPr/>
          </p:nvSpPr>
          <p:spPr>
            <a:xfrm>
              <a:off x="4437200" y="2751275"/>
              <a:ext cx="209500" cy="1466075"/>
            </a:xfrm>
            <a:custGeom>
              <a:avLst/>
              <a:gdLst/>
              <a:ahLst/>
              <a:cxnLst/>
              <a:rect l="l" t="t" r="r" b="b"/>
              <a:pathLst>
                <a:path w="8380" h="58643" extrusionOk="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18"/>
            <p:cNvSpPr/>
            <p:nvPr/>
          </p:nvSpPr>
          <p:spPr>
            <a:xfrm>
              <a:off x="2971250" y="2751275"/>
              <a:ext cx="209400" cy="1466075"/>
            </a:xfrm>
            <a:custGeom>
              <a:avLst/>
              <a:gdLst/>
              <a:ahLst/>
              <a:cxnLst/>
              <a:rect l="l" t="t" r="r" b="b"/>
              <a:pathLst>
                <a:path w="8376" h="58643" extrusionOk="0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18"/>
            <p:cNvSpPr/>
            <p:nvPr/>
          </p:nvSpPr>
          <p:spPr>
            <a:xfrm>
              <a:off x="4018325" y="5264425"/>
              <a:ext cx="418900" cy="209500"/>
            </a:xfrm>
            <a:custGeom>
              <a:avLst/>
              <a:gdLst/>
              <a:ahLst/>
              <a:cxnLst/>
              <a:rect l="l" t="t" r="r" b="b"/>
              <a:pathLst>
                <a:path w="16756" h="8380" extrusionOk="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18"/>
            <p:cNvSpPr/>
            <p:nvPr/>
          </p:nvSpPr>
          <p:spPr>
            <a:xfrm>
              <a:off x="3180625" y="526442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18"/>
            <p:cNvSpPr/>
            <p:nvPr/>
          </p:nvSpPr>
          <p:spPr>
            <a:xfrm>
              <a:off x="2761775" y="238125"/>
              <a:ext cx="2094300" cy="1047200"/>
            </a:xfrm>
            <a:custGeom>
              <a:avLst/>
              <a:gdLst/>
              <a:ahLst/>
              <a:cxnLst/>
              <a:rect l="l" t="t" r="r" b="b"/>
              <a:pathLst>
                <a:path w="83772" h="41888" extrusionOk="0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18"/>
            <p:cNvSpPr/>
            <p:nvPr/>
          </p:nvSpPr>
          <p:spPr>
            <a:xfrm>
              <a:off x="3180625" y="3798475"/>
              <a:ext cx="1256600" cy="1047125"/>
            </a:xfrm>
            <a:custGeom>
              <a:avLst/>
              <a:gdLst/>
              <a:ahLst/>
              <a:cxnLst/>
              <a:rect l="l" t="t" r="r" b="b"/>
              <a:pathLst>
                <a:path w="50264" h="41885" extrusionOk="0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18"/>
            <p:cNvSpPr/>
            <p:nvPr/>
          </p:nvSpPr>
          <p:spPr>
            <a:xfrm>
              <a:off x="27617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18"/>
            <p:cNvSpPr/>
            <p:nvPr/>
          </p:nvSpPr>
          <p:spPr>
            <a:xfrm>
              <a:off x="46466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2">
    <p:bg>
      <p:bgPr>
        <a:solidFill>
          <a:schemeClr val="accent6"/>
        </a:solidFill>
        <a:effectLst/>
      </p:bgPr>
    </p:bg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9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86" name="Google Shape;2286;p19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87" name="Google Shape;2287;p19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288" name="Google Shape;2288;p19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2289" name="Google Shape;2289;p19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19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19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19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19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19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19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19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19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19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19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19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19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19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19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19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19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19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19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19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19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19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19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19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19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19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19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19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19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19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19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19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19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19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19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19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19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19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19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19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19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19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19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19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19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19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19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19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19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19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19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19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19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19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19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19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19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19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19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19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19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19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19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19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19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19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19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19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19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19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19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19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19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19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19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19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19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19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19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19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19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19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19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19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19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19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19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19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19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19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19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19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19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19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19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19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19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19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19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19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19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19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19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19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19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19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19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19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19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19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19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19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19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19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19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19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19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19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19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19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19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19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19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19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19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19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19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19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19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19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19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19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19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19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19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19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19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19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19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19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19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19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19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19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19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19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19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19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19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19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19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19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19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19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19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19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19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19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19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19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19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19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19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19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19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19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19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19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19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19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19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19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19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19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19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19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19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19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19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19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19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19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19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19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19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19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19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19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19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19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19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19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19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19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19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19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19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19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19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19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19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19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19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19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19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19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19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19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19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19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19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19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19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19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19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19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19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19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19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19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19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19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19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19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19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19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19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19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19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19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19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19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19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19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19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19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19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19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19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19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19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19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19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19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19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19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19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19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19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19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19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19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19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19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19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19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19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19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19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19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19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19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19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19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19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19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19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19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19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19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19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19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19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19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19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19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19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19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19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19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19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19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19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19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19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19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19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19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19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19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19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19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19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19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19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19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19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19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19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19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19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19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19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19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19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19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19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19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19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19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19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19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19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19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19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19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19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19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19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19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19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19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19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19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19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19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19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19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19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8" name="Google Shape;2618;p19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2619" name="Google Shape;2619;p19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19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19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19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19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19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19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19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19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19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19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19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19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19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19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19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19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19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19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19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19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19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19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19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19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19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19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19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19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19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19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19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19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19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19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19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19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19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19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19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19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19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19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19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19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19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19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19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19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19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19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19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19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19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19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19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19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19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19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19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19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19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19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19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19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19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19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19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19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19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19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19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19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19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19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19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19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19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19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19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19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19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19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19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19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19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19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19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19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19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19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19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19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19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19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19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19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19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19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19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19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19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19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19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19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19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19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19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19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19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19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19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19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19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19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19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19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19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19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19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19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19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19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19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19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19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19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19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19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19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19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19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19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19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19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19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19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19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19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19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19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19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19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19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19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19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19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19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19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19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19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19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19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19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19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19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19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19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19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19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19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19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19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19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19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19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19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19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19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19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19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19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19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19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19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19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19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19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19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19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19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19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19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19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19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19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19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19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19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19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19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19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19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19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19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19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19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19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19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19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19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19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19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19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19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19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19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19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19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19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19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19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19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19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19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19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19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19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19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19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19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19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19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19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19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19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19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19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19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19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19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19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19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19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19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19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19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19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19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19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19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19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19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19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19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19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19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19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19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19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19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19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19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19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19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19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19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19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19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19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19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19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19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19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19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19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19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19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19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19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19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19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19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19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19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19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19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19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19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19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19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19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19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19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19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19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19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19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19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19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19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19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19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19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19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19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19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19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19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19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19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19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19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19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19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19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19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19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19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19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19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19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19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19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19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19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19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19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19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19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19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19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19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19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19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19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19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19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19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48" name="Google Shape;2948;p19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2949" name="Google Shape;2949;p19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19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19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52" name="Google Shape;2952;p19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2953" name="Google Shape;2953;p19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19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19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_AND_BODY_1_1_2">
    <p:bg>
      <p:bgPr>
        <a:solidFill>
          <a:schemeClr val="accent6"/>
        </a:solidFill>
        <a:effectLst/>
      </p:bgPr>
    </p:bg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p2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58" name="Google Shape;2958;p20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59" name="Google Shape;2959;p20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0" name="Google Shape;2960;p20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61" name="Google Shape;2961;p20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2" name="Google Shape;2962;p20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63" name="Google Shape;2963;p20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4" name="Google Shape;2964;p20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65" name="Google Shape;2965;p20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6" name="Google Shape;2966;p20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67" name="Google Shape;2967;p20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8" name="Google Shape;2968;p20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69" name="Google Shape;2969;p20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body" idx="1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HEADER_1_2_1">
    <p:bg>
      <p:bgPr>
        <a:solidFill>
          <a:schemeClr val="accent6"/>
        </a:solidFill>
        <a:effectLst/>
      </p:bgPr>
    </p:bg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p21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72" name="Google Shape;2972;p21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73" name="Google Shape;2973;p21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 b="0" i="0" u="none" strike="noStrike" cap="non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_AND_TWO_COLUMNS_5">
    <p:spTree>
      <p:nvGrpSpPr>
        <p:cNvPr id="1" name="Shape 2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5" name="Google Shape;2975;p22"/>
          <p:cNvSpPr txBox="1">
            <a:spLocks noGrp="1"/>
          </p:cNvSpPr>
          <p:nvPr>
            <p:ph type="body" idx="1"/>
          </p:nvPr>
        </p:nvSpPr>
        <p:spPr>
          <a:xfrm>
            <a:off x="616975" y="1302400"/>
            <a:ext cx="3974100" cy="3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76" name="Google Shape;2976;p22"/>
          <p:cNvSpPr txBox="1">
            <a:spLocks noGrp="1"/>
          </p:cNvSpPr>
          <p:nvPr>
            <p:ph type="body" idx="2"/>
          </p:nvPr>
        </p:nvSpPr>
        <p:spPr>
          <a:xfrm>
            <a:off x="4419600" y="1302400"/>
            <a:ext cx="4114800" cy="3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77" name="Google Shape;2977;p2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23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0" name="Google Shape;2980;p23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981" name="Google Shape;2981;p23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2" name="Google Shape;2982;p23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983" name="Google Shape;2983;p2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5" name="Google Shape;2985;p24"/>
          <p:cNvGrpSpPr/>
          <p:nvPr/>
        </p:nvGrpSpPr>
        <p:grpSpPr>
          <a:xfrm flipH="1">
            <a:off x="3794691" y="3966898"/>
            <a:ext cx="882039" cy="932703"/>
            <a:chOff x="7230575" y="3501811"/>
            <a:chExt cx="1540410" cy="1636034"/>
          </a:xfrm>
        </p:grpSpPr>
        <p:grpSp>
          <p:nvGrpSpPr>
            <p:cNvPr id="2986" name="Google Shape;2986;p24"/>
            <p:cNvGrpSpPr/>
            <p:nvPr/>
          </p:nvGrpSpPr>
          <p:grpSpPr>
            <a:xfrm>
              <a:off x="7655512" y="4362305"/>
              <a:ext cx="775527" cy="775540"/>
              <a:chOff x="7655512" y="4362305"/>
              <a:chExt cx="775527" cy="775540"/>
            </a:xfrm>
          </p:grpSpPr>
          <p:sp>
            <p:nvSpPr>
              <p:cNvPr id="2987" name="Google Shape;2987;p24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8" name="Google Shape;2988;p24"/>
              <p:cNvSpPr/>
              <p:nvPr/>
            </p:nvSpPr>
            <p:spPr>
              <a:xfrm flipH="1">
                <a:off x="7921093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9" name="Google Shape;2989;p24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0" name="Google Shape;2990;p24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1" name="Google Shape;2991;p24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2" name="Google Shape;2992;p24"/>
              <p:cNvSpPr/>
              <p:nvPr/>
            </p:nvSpPr>
            <p:spPr>
              <a:xfrm flipH="1">
                <a:off x="7921093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3" name="Google Shape;2993;p24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4" name="Google Shape;2994;p24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5" name="Google Shape;2995;p24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6" name="Google Shape;2996;p24"/>
              <p:cNvSpPr/>
              <p:nvPr/>
            </p:nvSpPr>
            <p:spPr>
              <a:xfrm flipH="1">
                <a:off x="7921093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7" name="Google Shape;2997;p24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8" name="Google Shape;2998;p24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9" name="Google Shape;2999;p24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0" name="Google Shape;3000;p24"/>
              <p:cNvSpPr/>
              <p:nvPr/>
            </p:nvSpPr>
            <p:spPr>
              <a:xfrm flipH="1">
                <a:off x="7921093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1" name="Google Shape;3001;p24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2" name="Google Shape;3002;p24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3" name="Google Shape;3003;p24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4" name="Google Shape;3004;p24"/>
              <p:cNvSpPr/>
              <p:nvPr/>
            </p:nvSpPr>
            <p:spPr>
              <a:xfrm flipH="1">
                <a:off x="7921093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5" name="Google Shape;3005;p24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6" name="Google Shape;3006;p24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7" name="Google Shape;3007;p24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8" name="Google Shape;3008;p24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9" name="Google Shape;3009;p24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0" name="Google Shape;3010;p24"/>
              <p:cNvSpPr/>
              <p:nvPr/>
            </p:nvSpPr>
            <p:spPr>
              <a:xfrm flipH="1">
                <a:off x="7921093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1" name="Google Shape;3011;p24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2" name="Google Shape;3012;p24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3" name="Google Shape;3013;p24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4" name="Google Shape;3014;p24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5" name="Google Shape;3015;p24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6" name="Google Shape;3016;p24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7" name="Google Shape;3017;p24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8" name="Google Shape;3018;p24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9" name="Google Shape;3019;p24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0" name="Google Shape;3020;p24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1" name="Google Shape;3021;p24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2" name="Google Shape;3022;p24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3" name="Google Shape;3023;p24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4" name="Google Shape;3024;p24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25" name="Google Shape;3025;p24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24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24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24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24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24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24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032" name="Google Shape;3032;p24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3033" name="Google Shape;3033;p24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4" name="Google Shape;3034;p24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5" name="Google Shape;3035;p24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6" name="Google Shape;3036;p24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7" name="Google Shape;3037;p24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8" name="Google Shape;3038;p24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9" name="Google Shape;3039;p24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0" name="Google Shape;3040;p24"/>
              <p:cNvSpPr/>
              <p:nvPr/>
            </p:nvSpPr>
            <p:spPr>
              <a:xfrm flipH="1">
                <a:off x="7921093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1" name="Google Shape;3041;p24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2" name="Google Shape;3042;p24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3" name="Google Shape;3043;p24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4" name="Google Shape;3044;p24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5" name="Google Shape;3045;p24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6" name="Google Shape;3046;p24"/>
              <p:cNvSpPr/>
              <p:nvPr/>
            </p:nvSpPr>
            <p:spPr>
              <a:xfrm flipH="1">
                <a:off x="843101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7" name="Google Shape;3047;p24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8" name="Google Shape;3048;p24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9" name="Google Shape;3049;p24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0" name="Google Shape;3050;p24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1" name="Google Shape;3051;p24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2" name="Google Shape;3052;p24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3" name="Google Shape;3053;p24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4" name="Google Shape;3054;p24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5" name="Google Shape;3055;p24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6" name="Google Shape;3056;p24"/>
              <p:cNvSpPr/>
              <p:nvPr/>
            </p:nvSpPr>
            <p:spPr>
              <a:xfrm flipH="1">
                <a:off x="7921093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7" name="Google Shape;3057;p24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8" name="Google Shape;3058;p24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9" name="Google Shape;3059;p24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0" name="Google Shape;3060;p24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1" name="Google Shape;3061;p24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2" name="Google Shape;3062;p24"/>
              <p:cNvSpPr/>
              <p:nvPr/>
            </p:nvSpPr>
            <p:spPr>
              <a:xfrm flipH="1">
                <a:off x="843101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3" name="Google Shape;3063;p24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4" name="Google Shape;3064;p24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5" name="Google Shape;3065;p24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6" name="Google Shape;3066;p24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7" name="Google Shape;3067;p24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8" name="Google Shape;3068;p24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9" name="Google Shape;3069;p24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0" name="Google Shape;3070;p24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1" name="Google Shape;3071;p24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2" name="Google Shape;3072;p24"/>
              <p:cNvSpPr/>
              <p:nvPr/>
            </p:nvSpPr>
            <p:spPr>
              <a:xfrm flipH="1">
                <a:off x="7921093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3" name="Google Shape;3073;p24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4" name="Google Shape;3074;p24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5" name="Google Shape;3075;p24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6" name="Google Shape;3076;p24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7" name="Google Shape;3077;p24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8" name="Google Shape;3078;p24"/>
              <p:cNvSpPr/>
              <p:nvPr/>
            </p:nvSpPr>
            <p:spPr>
              <a:xfrm flipH="1">
                <a:off x="843101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9" name="Google Shape;3079;p24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0" name="Google Shape;3080;p24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1" name="Google Shape;3081;p24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2" name="Google Shape;3082;p24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3" name="Google Shape;3083;p24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4" name="Google Shape;3084;p24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5" name="Google Shape;3085;p24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6" name="Google Shape;3086;p24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7" name="Google Shape;3087;p24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8" name="Google Shape;3088;p24"/>
              <p:cNvSpPr/>
              <p:nvPr/>
            </p:nvSpPr>
            <p:spPr>
              <a:xfrm flipH="1">
                <a:off x="7921093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9" name="Google Shape;3089;p24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0" name="Google Shape;3090;p24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1" name="Google Shape;3091;p24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2" name="Google Shape;3092;p24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3" name="Google Shape;3093;p24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4" name="Google Shape;3094;p24"/>
              <p:cNvSpPr/>
              <p:nvPr/>
            </p:nvSpPr>
            <p:spPr>
              <a:xfrm flipH="1">
                <a:off x="843101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5" name="Google Shape;3095;p24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6" name="Google Shape;3096;p24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7" name="Google Shape;3097;p24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8" name="Google Shape;3098;p24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9" name="Google Shape;3099;p24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0" name="Google Shape;3100;p24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1" name="Google Shape;3101;p24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2" name="Google Shape;3102;p24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3" name="Google Shape;3103;p24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4" name="Google Shape;3104;p24"/>
              <p:cNvSpPr/>
              <p:nvPr/>
            </p:nvSpPr>
            <p:spPr>
              <a:xfrm flipH="1">
                <a:off x="7921093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5" name="Google Shape;3105;p24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6" name="Google Shape;3106;p24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7" name="Google Shape;3107;p24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8" name="Google Shape;3108;p24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9" name="Google Shape;3109;p24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0" name="Google Shape;3110;p24"/>
              <p:cNvSpPr/>
              <p:nvPr/>
            </p:nvSpPr>
            <p:spPr>
              <a:xfrm flipH="1">
                <a:off x="843101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1" name="Google Shape;3111;p24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2" name="Google Shape;3112;p24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3" name="Google Shape;3113;p24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4" name="Google Shape;3114;p24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5" name="Google Shape;3115;p24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6" name="Google Shape;3116;p24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7" name="Google Shape;3117;p24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8" name="Google Shape;3118;p24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9" name="Google Shape;3119;p24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0" name="Google Shape;3120;p24"/>
              <p:cNvSpPr/>
              <p:nvPr/>
            </p:nvSpPr>
            <p:spPr>
              <a:xfrm flipH="1">
                <a:off x="7921093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1" name="Google Shape;3121;p24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2" name="Google Shape;3122;p24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3" name="Google Shape;3123;p24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4" name="Google Shape;3124;p24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5" name="Google Shape;3125;p24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6" name="Google Shape;3126;p24"/>
              <p:cNvSpPr/>
              <p:nvPr/>
            </p:nvSpPr>
            <p:spPr>
              <a:xfrm flipH="1">
                <a:off x="843101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7" name="Google Shape;3127;p24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8" name="Google Shape;3128;p24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9" name="Google Shape;3129;p24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0" name="Google Shape;3130;p24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1" name="Google Shape;3131;p24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2" name="Google Shape;3132;p24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3" name="Google Shape;3133;p24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4" name="Google Shape;3134;p24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5" name="Google Shape;3135;p24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6" name="Google Shape;3136;p24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7" name="Google Shape;3137;p24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8" name="Google Shape;3138;p24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9" name="Google Shape;3139;p24"/>
              <p:cNvSpPr/>
              <p:nvPr/>
            </p:nvSpPr>
            <p:spPr>
              <a:xfrm flipH="1">
                <a:off x="7921093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0" name="Google Shape;3140;p24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1" name="Google Shape;3141;p24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2" name="Google Shape;3142;p24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3" name="Google Shape;3143;p24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4" name="Google Shape;3144;p24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5" name="Google Shape;3145;p24"/>
              <p:cNvSpPr/>
              <p:nvPr/>
            </p:nvSpPr>
            <p:spPr>
              <a:xfrm flipH="1">
                <a:off x="843101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6" name="Google Shape;3146;p24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7" name="Google Shape;3147;p24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8" name="Google Shape;3148;p24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9" name="Google Shape;3149;p24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0" name="Google Shape;3150;p24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1" name="Google Shape;3151;p24"/>
              <p:cNvSpPr/>
              <p:nvPr/>
            </p:nvSpPr>
            <p:spPr>
              <a:xfrm flipH="1">
                <a:off x="843101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2" name="Google Shape;3152;p24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3" name="Google Shape;3153;p24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4" name="Google Shape;3154;p24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5" name="Google Shape;3155;p24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6" name="Google Shape;3156;p24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7" name="Google Shape;3157;p24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8" name="Google Shape;3158;p24"/>
              <p:cNvSpPr/>
              <p:nvPr/>
            </p:nvSpPr>
            <p:spPr>
              <a:xfrm flipH="1">
                <a:off x="843101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9" name="Google Shape;3159;p24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0" name="Google Shape;3160;p24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1" name="Google Shape;3161;p24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2" name="Google Shape;3162;p24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3" name="Google Shape;3163;p24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4" name="Google Shape;3164;p24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5" name="Google Shape;3165;p24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6" name="Google Shape;3166;p24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7" name="Google Shape;3167;p24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8" name="Google Shape;3168;p24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9" name="Google Shape;3169;p24"/>
              <p:cNvSpPr/>
              <p:nvPr/>
            </p:nvSpPr>
            <p:spPr>
              <a:xfrm flipH="1">
                <a:off x="843101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0" name="Google Shape;3170;p24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1" name="Google Shape;3171;p24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172" name="Google Shape;3172;p24"/>
          <p:cNvGrpSpPr/>
          <p:nvPr/>
        </p:nvGrpSpPr>
        <p:grpSpPr>
          <a:xfrm flipH="1">
            <a:off x="4772524" y="4289712"/>
            <a:ext cx="576768" cy="609898"/>
            <a:chOff x="6163859" y="4325295"/>
            <a:chExt cx="1007279" cy="1069809"/>
          </a:xfrm>
        </p:grpSpPr>
        <p:sp>
          <p:nvSpPr>
            <p:cNvPr id="3173" name="Google Shape;3173;p24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24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24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24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24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24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24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24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24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24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24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24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24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24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24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24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24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24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24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24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24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24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24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24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24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24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24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24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24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24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24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24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24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24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24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24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24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24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24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24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24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24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24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24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24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24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24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24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24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24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24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24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24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24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24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24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24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24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24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24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24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24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24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24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24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24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24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24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24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24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24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24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24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24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24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24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24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24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24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24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24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24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24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24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24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24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24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24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24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24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24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24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24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24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24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24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24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24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24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24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24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24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24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24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24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24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24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24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24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24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24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24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24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24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24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24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24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24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24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24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24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24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24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24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24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24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24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24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24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24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24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24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24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24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24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24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24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24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24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24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24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24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24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24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24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24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24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24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24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24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24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24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24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24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24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24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24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24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24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24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24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24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24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24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24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24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24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24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24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24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24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24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24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24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24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24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24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24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24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24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24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24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24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24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57" name="Google Shape;3357;p24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8" name="Google Shape;3358;p24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359" name="Google Shape;3359;p24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3360" name="Google Shape;3360;p24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24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24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24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24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24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24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24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24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24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24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24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24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24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24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24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24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24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24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24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24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24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24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24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24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24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24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24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24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24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24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24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24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24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24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24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24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24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24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24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24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24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24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24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24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24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24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24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24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24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24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24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24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24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24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24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24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24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24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24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24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24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24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24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24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24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24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24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24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24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24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24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24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24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24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24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24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24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24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24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24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24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24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24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24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24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24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24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24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24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24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24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24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24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24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24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24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24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24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24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24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24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24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24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24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24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24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24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24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24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24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24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24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24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24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24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24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24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24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24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24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24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24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24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24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24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24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24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24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24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24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24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24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24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24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24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24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24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24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24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24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24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24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24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24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24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24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24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24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24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24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24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24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24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24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24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24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24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24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24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24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24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24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24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24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24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24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24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24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24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24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24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24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24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24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24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24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24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24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24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24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24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24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24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24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24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24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24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24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24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24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24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24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24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24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24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24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24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24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24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24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24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24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24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24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24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24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24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24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24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24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24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24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24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24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24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24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24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24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24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24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24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24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24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24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24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24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24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24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24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24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24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24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24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24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24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24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24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24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24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24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24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24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24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24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24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24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24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24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24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24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24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24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24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24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24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24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24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24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24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24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24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24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24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24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24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24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24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24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24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24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24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24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24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24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24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24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24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24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24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24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24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24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24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24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24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24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24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24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24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24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24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24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24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24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24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24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24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24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24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24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24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24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24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4" name="Google Shape;3664;p24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5" name="Google Shape;3665;p24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6" name="Google Shape;3666;p24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24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24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24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24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24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24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24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24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24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24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24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24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24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24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24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24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24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24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24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24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24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24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9" name="Google Shape;3689;p24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3690" name="Google Shape;3690;p24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24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24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24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24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24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24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24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24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24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24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24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24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24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24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24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24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24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24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24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24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24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24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24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24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24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24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24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24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24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24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24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24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24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24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24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24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24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24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24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24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24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24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24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24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24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24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24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24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24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24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24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24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24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24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24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24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24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24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24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24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24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24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24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24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24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24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24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24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24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24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24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24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24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24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24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24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24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24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24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24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24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24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24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24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24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24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24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24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24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24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24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24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24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24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24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24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24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24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24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24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24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24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24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24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24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24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24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24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24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24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24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24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24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24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24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24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24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24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24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24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24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24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24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24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24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24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24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24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24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24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24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24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24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24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24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24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24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24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24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24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24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24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24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24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24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24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24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24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24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24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24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24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24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24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24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24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24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24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24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24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24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24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24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24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24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24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24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24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24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24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24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24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24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24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24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24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24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24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24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24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24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24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24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24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24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24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24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24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24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24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24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24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3" name="Google Shape;3883;p24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4" name="Google Shape;3884;p24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p24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6" name="Google Shape;3886;p24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7" name="Google Shape;3887;p24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8" name="Google Shape;3888;p24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24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24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p24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p24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24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4" name="Google Shape;3894;p24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5" name="Google Shape;3895;p24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24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24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p24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24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24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24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24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24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24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24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24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24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24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p24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p24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24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24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24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24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24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24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24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24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24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p24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p24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24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24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24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24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24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24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p24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9" name="Google Shape;3929;p24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p24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24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24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24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p24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24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24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24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24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24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24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24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24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24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24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24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24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24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24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24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24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24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24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24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24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24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24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24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24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24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24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24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24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24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24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24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24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24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24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24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24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24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24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24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24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24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24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24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24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24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24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24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24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24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24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24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24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24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24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24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24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24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24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24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24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24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24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24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24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24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24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24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24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24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24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24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24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24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24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24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24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24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24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24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24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24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24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24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24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19" name="Google Shape;4019;p24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4020" name="Google Shape;4020;p2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2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2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2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2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2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2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2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2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2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2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2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2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2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2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2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2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2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2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2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2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2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2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2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2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2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2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47" name="Google Shape;4047;p24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4048" name="Google Shape;4048;p2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2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2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2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2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2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2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2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2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2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2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2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2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2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2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2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2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2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2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2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2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2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2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2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2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2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2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5" name="Google Shape;4075;p24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4076" name="Google Shape;4076;p2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2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2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2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2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2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2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2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2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2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2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2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2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2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2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2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2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2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2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2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2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2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2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2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2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2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2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4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4" name="Google Shape;4104;p25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5" name="Google Shape;4105;p25"/>
            <p:cNvGrpSpPr/>
            <p:nvPr/>
          </p:nvGrpSpPr>
          <p:grpSpPr>
            <a:xfrm>
              <a:off x="1147578" y="2986378"/>
              <a:ext cx="973077" cy="1033483"/>
              <a:chOff x="7230575" y="3501811"/>
              <a:chExt cx="1540410" cy="1636034"/>
            </a:xfrm>
          </p:grpSpPr>
          <p:grpSp>
            <p:nvGrpSpPr>
              <p:cNvPr id="4106" name="Google Shape;4106;p25"/>
              <p:cNvGrpSpPr/>
              <p:nvPr/>
            </p:nvGrpSpPr>
            <p:grpSpPr>
              <a:xfrm>
                <a:off x="7655512" y="4362305"/>
                <a:ext cx="775527" cy="775540"/>
                <a:chOff x="7655512" y="4362305"/>
                <a:chExt cx="775527" cy="775540"/>
              </a:xfrm>
            </p:grpSpPr>
            <p:sp>
              <p:nvSpPr>
                <p:cNvPr id="4107" name="Google Shape;4107;p25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08" name="Google Shape;4108;p25"/>
                <p:cNvSpPr/>
                <p:nvPr/>
              </p:nvSpPr>
              <p:spPr>
                <a:xfrm flipH="1">
                  <a:off x="7921093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09" name="Google Shape;4109;p25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0" name="Google Shape;4110;p25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1" name="Google Shape;4111;p25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2" name="Google Shape;4112;p25"/>
                <p:cNvSpPr/>
                <p:nvPr/>
              </p:nvSpPr>
              <p:spPr>
                <a:xfrm flipH="1">
                  <a:off x="7921093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3" name="Google Shape;4113;p25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4" name="Google Shape;4114;p25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5" name="Google Shape;4115;p25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6" name="Google Shape;4116;p25"/>
                <p:cNvSpPr/>
                <p:nvPr/>
              </p:nvSpPr>
              <p:spPr>
                <a:xfrm flipH="1">
                  <a:off x="7921093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7" name="Google Shape;4117;p25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8" name="Google Shape;4118;p25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9" name="Google Shape;4119;p25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0" name="Google Shape;4120;p25"/>
                <p:cNvSpPr/>
                <p:nvPr/>
              </p:nvSpPr>
              <p:spPr>
                <a:xfrm flipH="1">
                  <a:off x="7921093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1" name="Google Shape;4121;p25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2" name="Google Shape;4122;p25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3" name="Google Shape;4123;p25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4" name="Google Shape;4124;p25"/>
                <p:cNvSpPr/>
                <p:nvPr/>
              </p:nvSpPr>
              <p:spPr>
                <a:xfrm flipH="1">
                  <a:off x="7921093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5" name="Google Shape;4125;p25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6" name="Google Shape;4126;p25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7" name="Google Shape;4127;p25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8" name="Google Shape;4128;p25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9" name="Google Shape;4129;p25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0" name="Google Shape;4130;p25"/>
                <p:cNvSpPr/>
                <p:nvPr/>
              </p:nvSpPr>
              <p:spPr>
                <a:xfrm flipH="1">
                  <a:off x="7921093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1" name="Google Shape;4131;p25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2" name="Google Shape;4132;p25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3" name="Google Shape;4133;p25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4" name="Google Shape;4134;p25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5" name="Google Shape;4135;p25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6" name="Google Shape;4136;p25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7" name="Google Shape;4137;p25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8" name="Google Shape;4138;p25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9" name="Google Shape;4139;p25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40" name="Google Shape;4140;p25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41" name="Google Shape;4141;p25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42" name="Google Shape;4142;p25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43" name="Google Shape;4143;p25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44" name="Google Shape;4144;p25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4145" name="Google Shape;4145;p25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6" name="Google Shape;4146;p25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7" name="Google Shape;4147;p25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8" name="Google Shape;4148;p25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9" name="Google Shape;4149;p25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0" name="Google Shape;4150;p25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1" name="Google Shape;4151;p25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152" name="Google Shape;4152;p25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53" name="Google Shape;4153;p25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4" name="Google Shape;4154;p25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5" name="Google Shape;4155;p25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6" name="Google Shape;4156;p25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7" name="Google Shape;4157;p25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8" name="Google Shape;4158;p25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9" name="Google Shape;4159;p25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0" name="Google Shape;4160;p25"/>
                <p:cNvSpPr/>
                <p:nvPr/>
              </p:nvSpPr>
              <p:spPr>
                <a:xfrm flipH="1">
                  <a:off x="7921093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1" name="Google Shape;4161;p25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2" name="Google Shape;4162;p25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3" name="Google Shape;4163;p25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4" name="Google Shape;4164;p25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5" name="Google Shape;4165;p25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6" name="Google Shape;4166;p25"/>
                <p:cNvSpPr/>
                <p:nvPr/>
              </p:nvSpPr>
              <p:spPr>
                <a:xfrm flipH="1">
                  <a:off x="843101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7" name="Google Shape;4167;p25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8" name="Google Shape;4168;p25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9" name="Google Shape;4169;p25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0" name="Google Shape;4170;p25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1" name="Google Shape;4171;p25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2" name="Google Shape;4172;p25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3" name="Google Shape;4173;p25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4" name="Google Shape;4174;p25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5" name="Google Shape;4175;p25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6" name="Google Shape;4176;p25"/>
                <p:cNvSpPr/>
                <p:nvPr/>
              </p:nvSpPr>
              <p:spPr>
                <a:xfrm flipH="1">
                  <a:off x="7921093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7" name="Google Shape;4177;p25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8" name="Google Shape;4178;p25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9" name="Google Shape;4179;p25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0" name="Google Shape;4180;p25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1" name="Google Shape;4181;p25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2" name="Google Shape;4182;p25"/>
                <p:cNvSpPr/>
                <p:nvPr/>
              </p:nvSpPr>
              <p:spPr>
                <a:xfrm flipH="1">
                  <a:off x="843101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3" name="Google Shape;4183;p25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4" name="Google Shape;4184;p25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5" name="Google Shape;4185;p25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6" name="Google Shape;4186;p25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7" name="Google Shape;4187;p25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8" name="Google Shape;4188;p25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9" name="Google Shape;4189;p25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0" name="Google Shape;4190;p25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1" name="Google Shape;4191;p25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2" name="Google Shape;4192;p25"/>
                <p:cNvSpPr/>
                <p:nvPr/>
              </p:nvSpPr>
              <p:spPr>
                <a:xfrm flipH="1">
                  <a:off x="7921093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3" name="Google Shape;4193;p25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4" name="Google Shape;4194;p25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5" name="Google Shape;4195;p25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6" name="Google Shape;4196;p25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7" name="Google Shape;4197;p25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8" name="Google Shape;4198;p25"/>
                <p:cNvSpPr/>
                <p:nvPr/>
              </p:nvSpPr>
              <p:spPr>
                <a:xfrm flipH="1">
                  <a:off x="843101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9" name="Google Shape;4199;p25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0" name="Google Shape;4200;p25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1" name="Google Shape;4201;p25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2" name="Google Shape;4202;p25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3" name="Google Shape;4203;p25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4" name="Google Shape;4204;p25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5" name="Google Shape;4205;p25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6" name="Google Shape;4206;p25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7" name="Google Shape;4207;p25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8" name="Google Shape;4208;p25"/>
                <p:cNvSpPr/>
                <p:nvPr/>
              </p:nvSpPr>
              <p:spPr>
                <a:xfrm flipH="1">
                  <a:off x="7921093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9" name="Google Shape;4209;p25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0" name="Google Shape;4210;p25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1" name="Google Shape;4211;p25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2" name="Google Shape;4212;p25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3" name="Google Shape;4213;p25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4" name="Google Shape;4214;p25"/>
                <p:cNvSpPr/>
                <p:nvPr/>
              </p:nvSpPr>
              <p:spPr>
                <a:xfrm flipH="1">
                  <a:off x="843101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5" name="Google Shape;4215;p25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6" name="Google Shape;4216;p25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7" name="Google Shape;4217;p25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8" name="Google Shape;4218;p25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9" name="Google Shape;4219;p25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0" name="Google Shape;4220;p25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1" name="Google Shape;4221;p25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2" name="Google Shape;4222;p25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3" name="Google Shape;4223;p25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4" name="Google Shape;4224;p25"/>
                <p:cNvSpPr/>
                <p:nvPr/>
              </p:nvSpPr>
              <p:spPr>
                <a:xfrm flipH="1">
                  <a:off x="7921093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5" name="Google Shape;4225;p25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6" name="Google Shape;4226;p25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7" name="Google Shape;4227;p25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8" name="Google Shape;4228;p25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9" name="Google Shape;4229;p25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0" name="Google Shape;4230;p25"/>
                <p:cNvSpPr/>
                <p:nvPr/>
              </p:nvSpPr>
              <p:spPr>
                <a:xfrm flipH="1">
                  <a:off x="843101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1" name="Google Shape;4231;p25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2" name="Google Shape;4232;p25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3" name="Google Shape;4233;p25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4" name="Google Shape;4234;p25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5" name="Google Shape;4235;p25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6" name="Google Shape;4236;p25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7" name="Google Shape;4237;p25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8" name="Google Shape;4238;p25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9" name="Google Shape;4239;p25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0" name="Google Shape;4240;p25"/>
                <p:cNvSpPr/>
                <p:nvPr/>
              </p:nvSpPr>
              <p:spPr>
                <a:xfrm flipH="1">
                  <a:off x="7921093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1" name="Google Shape;4241;p25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2" name="Google Shape;4242;p25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3" name="Google Shape;4243;p25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4" name="Google Shape;4244;p25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5" name="Google Shape;4245;p25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6" name="Google Shape;4246;p25"/>
                <p:cNvSpPr/>
                <p:nvPr/>
              </p:nvSpPr>
              <p:spPr>
                <a:xfrm flipH="1">
                  <a:off x="843101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7" name="Google Shape;4247;p25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8" name="Google Shape;4248;p25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9" name="Google Shape;4249;p25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0" name="Google Shape;4250;p25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1" name="Google Shape;4251;p25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2" name="Google Shape;4252;p25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3" name="Google Shape;4253;p25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4" name="Google Shape;4254;p25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5" name="Google Shape;4255;p25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6" name="Google Shape;4256;p25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7" name="Google Shape;4257;p25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8" name="Google Shape;4258;p25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9" name="Google Shape;4259;p25"/>
                <p:cNvSpPr/>
                <p:nvPr/>
              </p:nvSpPr>
              <p:spPr>
                <a:xfrm flipH="1">
                  <a:off x="7921093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0" name="Google Shape;4260;p25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1" name="Google Shape;4261;p25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2" name="Google Shape;4262;p25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3" name="Google Shape;4263;p25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4" name="Google Shape;4264;p25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5" name="Google Shape;4265;p25"/>
                <p:cNvSpPr/>
                <p:nvPr/>
              </p:nvSpPr>
              <p:spPr>
                <a:xfrm flipH="1">
                  <a:off x="843101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6" name="Google Shape;4266;p25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7" name="Google Shape;4267;p25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8" name="Google Shape;4268;p25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9" name="Google Shape;4269;p25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0" name="Google Shape;4270;p25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1" name="Google Shape;4271;p25"/>
                <p:cNvSpPr/>
                <p:nvPr/>
              </p:nvSpPr>
              <p:spPr>
                <a:xfrm flipH="1">
                  <a:off x="843101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2" name="Google Shape;4272;p25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3" name="Google Shape;4273;p25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4" name="Google Shape;4274;p25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5" name="Google Shape;4275;p25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6" name="Google Shape;4276;p25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7" name="Google Shape;4277;p25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8" name="Google Shape;4278;p25"/>
                <p:cNvSpPr/>
                <p:nvPr/>
              </p:nvSpPr>
              <p:spPr>
                <a:xfrm flipH="1">
                  <a:off x="843101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9" name="Google Shape;4279;p25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0" name="Google Shape;4280;p25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1" name="Google Shape;4281;p25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2" name="Google Shape;4282;p25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3" name="Google Shape;4283;p25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4" name="Google Shape;4284;p25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5" name="Google Shape;4285;p25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6" name="Google Shape;4286;p25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7" name="Google Shape;4287;p25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8" name="Google Shape;4288;p25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9" name="Google Shape;4289;p25"/>
                <p:cNvSpPr/>
                <p:nvPr/>
              </p:nvSpPr>
              <p:spPr>
                <a:xfrm flipH="1">
                  <a:off x="8431014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0" name="Google Shape;4290;p25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1" name="Google Shape;4291;p25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4292" name="Google Shape;4292;p25"/>
            <p:cNvGrpSpPr/>
            <p:nvPr/>
          </p:nvGrpSpPr>
          <p:grpSpPr>
            <a:xfrm>
              <a:off x="414190" y="3387487"/>
              <a:ext cx="636298" cy="675799"/>
              <a:chOff x="6163859" y="4325295"/>
              <a:chExt cx="1007279" cy="1069809"/>
            </a:xfrm>
          </p:grpSpPr>
          <p:sp>
            <p:nvSpPr>
              <p:cNvPr id="4293" name="Google Shape;4293;p25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4" name="Google Shape;4294;p25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5" name="Google Shape;4295;p25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6" name="Google Shape;4296;p25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7" name="Google Shape;4297;p25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8" name="Google Shape;4298;p25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9" name="Google Shape;4299;p25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0" name="Google Shape;4300;p25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1" name="Google Shape;4301;p25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2" name="Google Shape;4302;p25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3" name="Google Shape;4303;p25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4" name="Google Shape;4304;p25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5" name="Google Shape;4305;p25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6" name="Google Shape;4306;p25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7" name="Google Shape;4307;p25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8" name="Google Shape;4308;p25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9" name="Google Shape;4309;p25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0" name="Google Shape;4310;p25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1" name="Google Shape;4311;p25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2" name="Google Shape;4312;p25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3" name="Google Shape;4313;p25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4" name="Google Shape;4314;p25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5" name="Google Shape;4315;p25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6" name="Google Shape;4316;p25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7" name="Google Shape;4317;p25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8" name="Google Shape;4318;p25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9" name="Google Shape;4319;p25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0" name="Google Shape;4320;p25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1" name="Google Shape;4321;p25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2" name="Google Shape;4322;p25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3" name="Google Shape;4323;p25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4" name="Google Shape;4324;p25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5" name="Google Shape;4325;p25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6" name="Google Shape;4326;p25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7" name="Google Shape;4327;p25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8" name="Google Shape;4328;p25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9" name="Google Shape;4329;p25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0" name="Google Shape;4330;p25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1" name="Google Shape;4331;p25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2" name="Google Shape;4332;p25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3" name="Google Shape;4333;p25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4" name="Google Shape;4334;p25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5" name="Google Shape;4335;p25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6" name="Google Shape;4336;p25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7" name="Google Shape;4337;p25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8" name="Google Shape;4338;p25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9" name="Google Shape;4339;p25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0" name="Google Shape;4340;p25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1" name="Google Shape;4341;p25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2" name="Google Shape;4342;p25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3" name="Google Shape;4343;p25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4" name="Google Shape;4344;p25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5" name="Google Shape;4345;p25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6" name="Google Shape;4346;p25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7" name="Google Shape;4347;p25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8" name="Google Shape;4348;p25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9" name="Google Shape;4349;p25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0" name="Google Shape;4350;p25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1" name="Google Shape;4351;p25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2" name="Google Shape;4352;p25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3" name="Google Shape;4353;p25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4" name="Google Shape;4354;p25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5" name="Google Shape;4355;p25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6" name="Google Shape;4356;p25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7" name="Google Shape;4357;p25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8" name="Google Shape;4358;p25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9" name="Google Shape;4359;p25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0" name="Google Shape;4360;p25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1" name="Google Shape;4361;p25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2" name="Google Shape;4362;p25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3" name="Google Shape;4363;p25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4" name="Google Shape;4364;p25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5" name="Google Shape;4365;p25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6" name="Google Shape;4366;p25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7" name="Google Shape;4367;p25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8" name="Google Shape;4368;p25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9" name="Google Shape;4369;p25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0" name="Google Shape;4370;p25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1" name="Google Shape;4371;p25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2" name="Google Shape;4372;p25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3" name="Google Shape;4373;p25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4" name="Google Shape;4374;p25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5" name="Google Shape;4375;p25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6" name="Google Shape;4376;p25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7" name="Google Shape;4377;p25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8" name="Google Shape;4378;p25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9" name="Google Shape;4379;p25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0" name="Google Shape;4380;p25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1" name="Google Shape;4381;p25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2" name="Google Shape;4382;p25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3" name="Google Shape;4383;p25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4" name="Google Shape;4384;p25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5" name="Google Shape;4385;p25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6" name="Google Shape;4386;p25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7" name="Google Shape;4387;p25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8" name="Google Shape;4388;p25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9" name="Google Shape;4389;p25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0" name="Google Shape;4390;p25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1" name="Google Shape;4391;p25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2" name="Google Shape;4392;p25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3" name="Google Shape;4393;p25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4" name="Google Shape;4394;p25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5" name="Google Shape;4395;p25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6" name="Google Shape;4396;p25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7" name="Google Shape;4397;p25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8" name="Google Shape;4398;p25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9" name="Google Shape;4399;p25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0" name="Google Shape;4400;p25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1" name="Google Shape;4401;p25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2" name="Google Shape;4402;p25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3" name="Google Shape;4403;p25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4" name="Google Shape;4404;p25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5" name="Google Shape;4405;p25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6" name="Google Shape;4406;p25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7" name="Google Shape;4407;p25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8" name="Google Shape;4408;p25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9" name="Google Shape;4409;p25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0" name="Google Shape;4410;p25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1" name="Google Shape;4411;p25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2" name="Google Shape;4412;p25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3" name="Google Shape;4413;p25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4" name="Google Shape;4414;p25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5" name="Google Shape;4415;p25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6" name="Google Shape;4416;p25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7" name="Google Shape;4417;p25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8" name="Google Shape;4418;p25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9" name="Google Shape;4419;p25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0" name="Google Shape;4420;p25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1" name="Google Shape;4421;p25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2" name="Google Shape;4422;p25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3" name="Google Shape;4423;p25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4" name="Google Shape;4424;p25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5" name="Google Shape;4425;p25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6" name="Google Shape;4426;p25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7" name="Google Shape;4427;p25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8" name="Google Shape;4428;p25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9" name="Google Shape;4429;p25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0" name="Google Shape;4430;p25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1" name="Google Shape;4431;p25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2" name="Google Shape;4432;p25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3" name="Google Shape;4433;p25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4" name="Google Shape;4434;p25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5" name="Google Shape;4435;p25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6" name="Google Shape;4436;p25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7" name="Google Shape;4437;p25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8" name="Google Shape;4438;p25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9" name="Google Shape;4439;p25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0" name="Google Shape;4440;p25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1" name="Google Shape;4441;p25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2" name="Google Shape;4442;p25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3" name="Google Shape;4443;p25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4" name="Google Shape;4444;p25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5" name="Google Shape;4445;p25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6" name="Google Shape;4446;p25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7" name="Google Shape;4447;p25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8" name="Google Shape;4448;p25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9" name="Google Shape;4449;p25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0" name="Google Shape;4450;p25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1" name="Google Shape;4451;p25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2" name="Google Shape;4452;p25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3" name="Google Shape;4453;p25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4" name="Google Shape;4454;p25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5" name="Google Shape;4455;p25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6" name="Google Shape;4456;p25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7" name="Google Shape;4457;p25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8" name="Google Shape;4458;p25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9" name="Google Shape;4459;p25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0" name="Google Shape;4460;p25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1" name="Google Shape;4461;p25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2" name="Google Shape;4462;p25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3" name="Google Shape;4463;p25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4" name="Google Shape;4464;p25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5" name="Google Shape;4465;p25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6" name="Google Shape;4466;p25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7" name="Google Shape;4467;p25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8" name="Google Shape;4468;p25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9" name="Google Shape;4469;p25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0" name="Google Shape;4470;p25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1" name="Google Shape;4471;p25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2" name="Google Shape;4472;p25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3" name="Google Shape;4473;p25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4" name="Google Shape;4474;p25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5" name="Google Shape;4475;p25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6" name="Google Shape;4476;p25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77" name="Google Shape;4477;p25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8" name="Google Shape;4478;p25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9" name="Google Shape;4479;p25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0" name="Google Shape;4480;p25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1" name="Google Shape;4481;p25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2" name="Google Shape;4482;p25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3" name="Google Shape;4483;p25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484" name="Google Shape;4484;p25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5" name="Google Shape;4485;p25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86" name="Google Shape;4486;p25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87" name="Google Shape;4487;p25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88" name="Google Shape;4488;p25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89" name="Google Shape;4489;p25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90" name="Google Shape;4490;p25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91" name="Google Shape;4491;p25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92" name="Google Shape;4492;p25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4493" name="Google Shape;4493;p25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4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5" name="Google Shape;4495;p26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6" name="Google Shape;4496;p26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26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26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26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26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26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26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26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26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26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26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26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26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26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26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26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26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26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26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26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26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26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26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26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26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26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26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26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26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26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26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26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26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26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26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26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26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26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26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26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26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26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26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26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26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26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26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26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26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26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26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26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26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26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26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26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26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26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26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26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26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26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26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26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0" name="Google Shape;4560;p26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26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26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26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26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26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26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26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26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26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26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26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26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26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26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26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26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26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26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26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26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26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26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26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26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26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26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26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26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26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26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26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26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26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26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26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26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26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26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26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26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26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26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26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26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26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26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26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26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26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0" name="Google Shape;4610;p26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1" name="Google Shape;4611;p26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26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26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4" name="Google Shape;4614;p26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5" name="Google Shape;4615;p26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6" name="Google Shape;4616;p26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7" name="Google Shape;4617;p26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8" name="Google Shape;4618;p26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9" name="Google Shape;4619;p26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0" name="Google Shape;4620;p26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1" name="Google Shape;4621;p26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2" name="Google Shape;4622;p26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3" name="Google Shape;4623;p26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26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26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26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26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26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26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26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26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26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26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26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26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6" name="Google Shape;4636;p26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7" name="Google Shape;4637;p26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26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26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26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26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26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26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26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26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26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26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26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26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26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1" name="Google Shape;4651;p26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2" name="Google Shape;4652;p26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26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26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5" name="Google Shape;4655;p26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6" name="Google Shape;4656;p26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26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26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26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26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26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26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26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26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26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26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26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26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26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26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26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26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26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26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26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26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26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26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26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26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26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26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26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26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26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26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26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26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26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26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26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26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26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26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26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26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26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26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26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26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26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26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26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26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26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26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26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26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26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26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26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26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26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26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26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26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26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26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26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26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26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26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26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26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26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26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26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26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26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26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26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26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26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26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26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26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26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26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26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26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26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26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26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26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26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26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26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26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26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26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26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26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26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26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26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26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26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26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26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26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26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26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26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26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26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26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26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26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26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26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26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26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26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26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26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26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26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26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26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26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26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26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26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26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26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26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26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26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26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26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26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26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26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26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26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26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26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26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26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26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26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26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26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26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26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26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26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26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26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26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26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26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26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26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26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26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26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26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26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26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26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26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26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26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5" name="Google Shape;4825;p26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6" name="Google Shape;4826;p26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26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26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26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26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26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26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26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26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26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26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26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26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26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26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26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26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26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26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26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26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26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26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26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26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26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26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26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26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26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26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26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26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26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26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26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26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26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26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26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26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26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26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26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26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26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26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26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26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26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26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26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26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26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26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26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26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26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4" name="Google Shape;4884;p26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5" name="Google Shape;4885;p26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6" name="Google Shape;4886;p26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7" name="Google Shape;4887;p26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8" name="Google Shape;4888;p26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9" name="Google Shape;4889;p26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0" name="Google Shape;4890;p26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1" name="Google Shape;4891;p26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2" name="Google Shape;4892;p26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3" name="Google Shape;4893;p26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4" name="Google Shape;4894;p26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5" name="Google Shape;4895;p26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6" name="Google Shape;4896;p26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7" name="Google Shape;4897;p26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8" name="Google Shape;4898;p26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9" name="Google Shape;4899;p26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0" name="Google Shape;4900;p26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1" name="Google Shape;4901;p26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2" name="Google Shape;4902;p26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3" name="Google Shape;4903;p26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4" name="Google Shape;4904;p26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5" name="Google Shape;4905;p26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6" name="Google Shape;4906;p26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7" name="Google Shape;4907;p26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8" name="Google Shape;4908;p26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9" name="Google Shape;4909;p26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0" name="Google Shape;4910;p26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1" name="Google Shape;4911;p26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2" name="Google Shape;4912;p26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3" name="Google Shape;4913;p26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4" name="Google Shape;4914;p26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5" name="Google Shape;4915;p26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6" name="Google Shape;4916;p26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7" name="Google Shape;4917;p26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8" name="Google Shape;4918;p26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9" name="Google Shape;4919;p26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0" name="Google Shape;4920;p26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1" name="Google Shape;4921;p26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2" name="Google Shape;4922;p26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3" name="Google Shape;4923;p26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4" name="Google Shape;4924;p26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5" name="Google Shape;4925;p26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6" name="Google Shape;4926;p26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7" name="Google Shape;4927;p26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8" name="Google Shape;4928;p26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9" name="Google Shape;4929;p26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0" name="Google Shape;4930;p26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1" name="Google Shape;4931;p26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2" name="Google Shape;4932;p26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3" name="Google Shape;4933;p26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4" name="Google Shape;4934;p26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5" name="Google Shape;4935;p26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6" name="Google Shape;4936;p26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7" name="Google Shape;4937;p26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8" name="Google Shape;4938;p26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9" name="Google Shape;4939;p26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0" name="Google Shape;4940;p26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1" name="Google Shape;4941;p26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2" name="Google Shape;4942;p26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3" name="Google Shape;4943;p26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4" name="Google Shape;4944;p26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5" name="Google Shape;4945;p26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6" name="Google Shape;4946;p26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7" name="Google Shape;4947;p26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8" name="Google Shape;4948;p26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9" name="Google Shape;4949;p26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0" name="Google Shape;4950;p26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1" name="Google Shape;4951;p26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2" name="Google Shape;4952;p26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3" name="Google Shape;4953;p26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4" name="Google Shape;4954;p26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5" name="Google Shape;4955;p26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6" name="Google Shape;4956;p26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7" name="Google Shape;4957;p26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8" name="Google Shape;4958;p26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9" name="Google Shape;4959;p26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0" name="Google Shape;4960;p26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1" name="Google Shape;4961;p26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2" name="Google Shape;4962;p26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3" name="Google Shape;4963;p26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26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26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26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26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26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9" name="Google Shape;4969;p26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26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26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26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26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26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26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26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26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26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26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26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26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26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26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26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26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26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26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26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26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26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26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26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26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26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26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26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26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26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26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26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26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26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26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26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26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26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26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26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26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26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26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26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26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26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26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26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26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26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26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26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26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26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26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26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26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26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26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26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26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26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26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26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26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26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26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26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26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26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26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26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26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26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26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26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26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26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26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26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26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26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26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26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26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26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26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26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26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26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26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26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26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26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26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26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26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26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26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26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26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26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1" name="Google Shape;5071;p26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2" name="Google Shape;5072;p26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26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26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26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26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26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26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26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26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26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26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26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26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26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26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26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26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26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26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26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26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26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26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26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26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26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26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26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26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26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26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26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26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26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26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26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26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9" name="Google Shape;5109;p26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0" name="Google Shape;5110;p26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26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26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26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26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26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26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26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8" name="Google Shape;5118;p26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9" name="Google Shape;5119;p26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26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26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26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26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26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26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26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26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26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26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26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26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26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26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26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26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26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26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26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26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26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26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26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26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26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26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26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26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26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26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26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26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26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26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26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55" name="Google Shape;5155;p26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6" name="Google Shape;5156;p26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26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26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26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26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26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26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26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26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26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26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26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26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26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26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26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26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26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26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26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26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26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26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26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26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26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26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3" name="Google Shape;5183;p26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4" name="Google Shape;5184;p26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5" name="Google Shape;5185;p26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6" name="Google Shape;5186;p26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7" name="Google Shape;5187;p26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8" name="Google Shape;5188;p26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9" name="Google Shape;5189;p26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0" name="Google Shape;5190;p26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1" name="Google Shape;5191;p26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2" name="Google Shape;5192;p26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3" name="Google Shape;5193;p26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4" name="Google Shape;5194;p26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5" name="Google Shape;5195;p26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6" name="Google Shape;5196;p26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7" name="Google Shape;5197;p26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8" name="Google Shape;5198;p26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9" name="Google Shape;5199;p26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0" name="Google Shape;5200;p26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1" name="Google Shape;5201;p26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2" name="Google Shape;5202;p26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3" name="Google Shape;5203;p26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4" name="Google Shape;5204;p26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5" name="Google Shape;5205;p26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6" name="Google Shape;5206;p26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7" name="Google Shape;5207;p26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8" name="Google Shape;5208;p26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9" name="Google Shape;5209;p26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0" name="Google Shape;5210;p26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1" name="Google Shape;5211;p26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2" name="Google Shape;5212;p26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3" name="Google Shape;5213;p26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4" name="Google Shape;5214;p26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5" name="Google Shape;5215;p26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6" name="Google Shape;5216;p26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7" name="Google Shape;5217;p26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8" name="Google Shape;5218;p26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9" name="Google Shape;5219;p26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0" name="Google Shape;5220;p26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1" name="Google Shape;5221;p26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2" name="Google Shape;5222;p26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3" name="Google Shape;5223;p26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4" name="Google Shape;5224;p26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5" name="Google Shape;5225;p26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6" name="Google Shape;5226;p26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7" name="Google Shape;5227;p26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8" name="Google Shape;5228;p26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9" name="Google Shape;5229;p26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0" name="Google Shape;5230;p26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1" name="Google Shape;5231;p26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2" name="Google Shape;5232;p26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3" name="Google Shape;5233;p26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4" name="Google Shape;5234;p26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5" name="Google Shape;5235;p26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6" name="Google Shape;5236;p26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7" name="Google Shape;5237;p26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8" name="Google Shape;5238;p26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26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26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26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26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26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26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26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26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26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26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26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26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26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26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26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26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26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26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26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26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26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26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26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26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26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26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26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26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26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26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26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26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26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26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26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26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26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26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26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26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26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26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26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26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26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26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26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26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7" name="Google Shape;5287;p26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8" name="Google Shape;5288;p26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26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26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26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26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26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26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5" name="Google Shape;5295;p26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26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26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26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26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26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26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26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26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26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26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26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26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26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26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26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26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26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26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26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26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26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26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26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26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26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26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26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26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26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26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26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26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26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26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26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26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26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26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26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26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26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26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26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26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26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26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26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26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26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26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26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26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26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26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26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26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26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26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26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26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26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26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26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26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26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26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26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26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26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26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26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26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26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26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26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26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26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26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26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26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26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26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26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26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26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26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26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26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26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26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26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26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26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26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26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26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26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26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26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26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26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26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26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26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26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26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26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26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4" name="Google Shape;5404;p26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26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26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26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8" name="Google Shape;5408;p26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9" name="Google Shape;5409;p26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0" name="Google Shape;5410;p26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1" name="Google Shape;5411;p26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2" name="Google Shape;5412;p26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3" name="Google Shape;5413;p26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4" name="Google Shape;5414;p26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5" name="Google Shape;5415;p26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6" name="Google Shape;5416;p26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7" name="Google Shape;5417;p26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8" name="Google Shape;5418;p26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9" name="Google Shape;5419;p26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0" name="Google Shape;5420;p26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1" name="Google Shape;5421;p26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2" name="Google Shape;5422;p26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3" name="Google Shape;5423;p26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4" name="Google Shape;5424;p26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5" name="Google Shape;5425;p26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6" name="Google Shape;5426;p26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7" name="Google Shape;5427;p26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8" name="Google Shape;5428;p26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9" name="Google Shape;5429;p26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0" name="Google Shape;5430;p26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1" name="Google Shape;5431;p26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2" name="Google Shape;5432;p26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3" name="Google Shape;5433;p26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4" name="Google Shape;5434;p26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5" name="Google Shape;5435;p26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6" name="Google Shape;5436;p26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7" name="Google Shape;5437;p26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8" name="Google Shape;5438;p26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9" name="Google Shape;5439;p26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0" name="Google Shape;5440;p26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1" name="Google Shape;5441;p26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2" name="Google Shape;5442;p26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3" name="Google Shape;5443;p26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4" name="Google Shape;5444;p26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5" name="Google Shape;5445;p26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6" name="Google Shape;5446;p26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7" name="Google Shape;5447;p26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8" name="Google Shape;5448;p26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9" name="Google Shape;5449;p26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0" name="Google Shape;5450;p26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1" name="Google Shape;5451;p26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2" name="Google Shape;5452;p26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3" name="Google Shape;5453;p26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4" name="Google Shape;5454;p26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5" name="Google Shape;5455;p26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6" name="Google Shape;5456;p26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7" name="Google Shape;5457;p26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8" name="Google Shape;5458;p26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9" name="Google Shape;5459;p26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0" name="Google Shape;5460;p26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1" name="Google Shape;5461;p26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2" name="Google Shape;5462;p26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3" name="Google Shape;5463;p26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4" name="Google Shape;5464;p26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5" name="Google Shape;5465;p26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26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26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26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26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26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26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26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3" name="Google Shape;5473;p26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26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26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26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26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26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26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0" name="Google Shape;5480;p26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1" name="Google Shape;5481;p26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26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26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4" name="Google Shape;5484;p26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6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4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17;p4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7230575" y="3501811"/>
            <a:ext cx="1540410" cy="1636034"/>
            <a:chOff x="7230575" y="3501811"/>
            <a:chExt cx="1540410" cy="1636034"/>
          </a:xfrm>
        </p:grpSpPr>
        <p:grpSp>
          <p:nvGrpSpPr>
            <p:cNvPr id="30" name="Google Shape;30;p4"/>
            <p:cNvGrpSpPr/>
            <p:nvPr/>
          </p:nvGrpSpPr>
          <p:grpSpPr>
            <a:xfrm>
              <a:off x="7655512" y="4362305"/>
              <a:ext cx="775527" cy="775540"/>
              <a:chOff x="7655512" y="4362305"/>
              <a:chExt cx="775527" cy="775540"/>
            </a:xfrm>
          </p:grpSpPr>
          <p:sp>
            <p:nvSpPr>
              <p:cNvPr id="31" name="Google Shape;31;p4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4"/>
              <p:cNvSpPr/>
              <p:nvPr/>
            </p:nvSpPr>
            <p:spPr>
              <a:xfrm flipH="1">
                <a:off x="7921093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4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4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 flipH="1">
                <a:off x="7921093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4"/>
              <p:cNvSpPr/>
              <p:nvPr/>
            </p:nvSpPr>
            <p:spPr>
              <a:xfrm flipH="1">
                <a:off x="7921093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4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4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4"/>
              <p:cNvSpPr/>
              <p:nvPr/>
            </p:nvSpPr>
            <p:spPr>
              <a:xfrm flipH="1">
                <a:off x="7921093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4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4"/>
              <p:cNvSpPr/>
              <p:nvPr/>
            </p:nvSpPr>
            <p:spPr>
              <a:xfrm flipH="1">
                <a:off x="7921093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 flipH="1">
                <a:off x="7921093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4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4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4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4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4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4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9" name="Google Shape;69;p4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6" name="Google Shape;76;p4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7" name="Google Shape;77;p4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 flipH="1">
                <a:off x="7921093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4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4"/>
              <p:cNvSpPr/>
              <p:nvPr/>
            </p:nvSpPr>
            <p:spPr>
              <a:xfrm flipH="1">
                <a:off x="843101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4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4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4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 flipH="1">
                <a:off x="7921093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4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4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4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4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4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4"/>
              <p:cNvSpPr/>
              <p:nvPr/>
            </p:nvSpPr>
            <p:spPr>
              <a:xfrm flipH="1">
                <a:off x="843101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4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4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4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4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4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4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4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4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4"/>
              <p:cNvSpPr/>
              <p:nvPr/>
            </p:nvSpPr>
            <p:spPr>
              <a:xfrm flipH="1">
                <a:off x="7921093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4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4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 flipH="1">
                <a:off x="843101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4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4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4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4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 flipH="1">
                <a:off x="7921093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4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4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4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 flipH="1">
                <a:off x="843101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4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4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4"/>
              <p:cNvSpPr/>
              <p:nvPr/>
            </p:nvSpPr>
            <p:spPr>
              <a:xfrm flipH="1">
                <a:off x="7921093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4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4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4"/>
              <p:cNvSpPr/>
              <p:nvPr/>
            </p:nvSpPr>
            <p:spPr>
              <a:xfrm flipH="1">
                <a:off x="843101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4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4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4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4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 flipH="1">
                <a:off x="7921093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4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4"/>
              <p:cNvSpPr/>
              <p:nvPr/>
            </p:nvSpPr>
            <p:spPr>
              <a:xfrm flipH="1">
                <a:off x="843101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4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4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4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4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4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4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4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4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4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4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4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4"/>
              <p:cNvSpPr/>
              <p:nvPr/>
            </p:nvSpPr>
            <p:spPr>
              <a:xfrm flipH="1">
                <a:off x="7921093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4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4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4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4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4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4"/>
              <p:cNvSpPr/>
              <p:nvPr/>
            </p:nvSpPr>
            <p:spPr>
              <a:xfrm flipH="1">
                <a:off x="843101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4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4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4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4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4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4"/>
              <p:cNvSpPr/>
              <p:nvPr/>
            </p:nvSpPr>
            <p:spPr>
              <a:xfrm flipH="1">
                <a:off x="843101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4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4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4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 flipH="1">
                <a:off x="843101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4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4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4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 flipH="1">
                <a:off x="843101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4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6" name="Google Shape;216;p4"/>
          <p:cNvGrpSpPr/>
          <p:nvPr/>
        </p:nvGrpSpPr>
        <p:grpSpPr>
          <a:xfrm>
            <a:off x="6163859" y="4325295"/>
            <a:ext cx="1007279" cy="1069809"/>
            <a:chOff x="6163859" y="4325295"/>
            <a:chExt cx="1007279" cy="1069809"/>
          </a:xfrm>
        </p:grpSpPr>
        <p:sp>
          <p:nvSpPr>
            <p:cNvPr id="217" name="Google Shape;217;p4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4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4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4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4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4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4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6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404" name="Google Shape;404;p6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6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6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6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6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6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6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6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6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6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6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6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6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6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6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6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6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6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6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6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6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6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6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6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6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6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6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6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6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6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6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6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6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6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6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6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6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6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6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6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6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6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6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6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6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6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6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6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6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6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6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6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6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6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6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6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6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6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6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6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6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6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6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6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6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6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6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6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6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6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6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6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6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6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6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6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6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6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6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6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6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6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6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6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6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6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6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6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6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6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6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6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6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6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6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6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6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6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6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6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6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6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6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6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6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6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6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6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6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6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6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6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6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6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6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6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6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6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6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6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6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6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6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6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6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6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6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6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6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6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6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6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6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6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6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6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6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6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6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6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6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6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6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6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6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6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6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6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6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6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6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6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6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6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6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6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6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6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6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6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6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6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6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6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6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6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6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6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6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6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6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6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6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6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6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6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6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6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6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6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6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6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6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6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6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6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6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6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6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6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6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6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6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3" name="Google Shape;733;p6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734" name="Google Shape;734;p6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6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6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6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6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6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6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6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6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6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6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6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6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6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6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6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6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6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6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6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6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6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6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6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6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6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6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6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6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6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6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6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6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6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6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6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6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6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6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6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6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6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6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6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6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6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6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6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6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6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6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6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6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6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6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6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6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6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6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6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6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6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6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6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6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6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6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6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6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6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6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6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6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6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6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6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6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6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6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6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6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6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6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6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6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6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6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6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6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6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6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6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6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6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6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6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6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6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6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6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6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6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6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6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6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6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6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6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6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6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6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6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6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6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6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3" name="Google Shape;1063;p6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1064" name="Google Shape;1064;p6"/>
            <p:cNvGrpSpPr/>
            <p:nvPr/>
          </p:nvGrpSpPr>
          <p:grpSpPr>
            <a:xfrm>
              <a:off x="2788951" y="3310126"/>
              <a:ext cx="831787" cy="721973"/>
              <a:chOff x="2788951" y="3310126"/>
              <a:chExt cx="831787" cy="721973"/>
            </a:xfrm>
          </p:grpSpPr>
          <p:sp>
            <p:nvSpPr>
              <p:cNvPr id="1065" name="Google Shape;1065;p6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6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6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6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6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6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6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6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6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6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6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6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6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6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6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6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6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6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6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6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6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6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6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6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6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6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6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6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6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6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6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6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6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6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6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6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6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6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6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6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6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6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6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6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6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6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6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6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13" name="Google Shape;1113;p6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1114" name="Google Shape;1114;p6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6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6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17" name="Google Shape;1117;p6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18" name="Google Shape;1118;p6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19" name="Google Shape;1119;p6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22" name="Google Shape;1122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chemeClr val="accent6"/>
        </a:solidFill>
        <a:effectLst/>
      </p:bgPr>
    </p:bg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5" name="Google Shape;1125;p8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26" name="Google Shape;1126;p8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27" name="Google Shape;1127;p8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28" name="Google Shape;1128;p8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6"/>
        </a:solidFill>
        <a:effectLst/>
      </p:bgPr>
    </p:bg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0" name="Google Shape;1130;p9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1131" name="Google Shape;1131;p9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9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9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9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9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9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9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9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9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0" name="Google Shape;1140;p9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1141" name="Google Shape;1141;p9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9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9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9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5" name="Google Shape;1145;p9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1146" name="Google Shape;1146;p9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9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9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9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0" name="Google Shape;1150;p9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1151" name="Google Shape;1151;p9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9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9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9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5" name="Google Shape;1155;p9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56" name="Google Shape;1156;p9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57" name="Google Shape;1157;p9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bg>
      <p:bgPr>
        <a:solidFill>
          <a:schemeClr val="accent6"/>
        </a:solidFill>
        <a:effectLst/>
      </p:bgPr>
    </p:bg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0"/>
          <p:cNvSpPr txBox="1">
            <a:spLocks noGrp="1"/>
          </p:cNvSpPr>
          <p:nvPr>
            <p:ph type="body" idx="1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0" name="Google Shape;1160;p10"/>
          <p:cNvSpPr txBox="1">
            <a:spLocks noGrp="1"/>
          </p:cNvSpPr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9" name="Google Shape;5489;p27"/>
          <p:cNvSpPr txBox="1">
            <a:spLocks noGrp="1"/>
          </p:cNvSpPr>
          <p:nvPr>
            <p:ph type="title"/>
          </p:nvPr>
        </p:nvSpPr>
        <p:spPr>
          <a:xfrm>
            <a:off x="1812600" y="1271550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GRAVITY AFFECT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7" name="Google Shape;5547;p3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tilting methods</a:t>
            </a:r>
            <a:endParaRPr/>
          </a:p>
        </p:txBody>
      </p:sp>
      <p:sp>
        <p:nvSpPr>
          <p:cNvPr id="5548" name="Google Shape;5548;p36"/>
          <p:cNvSpPr txBox="1">
            <a:spLocks noGrp="1"/>
          </p:cNvSpPr>
          <p:nvPr>
            <p:ph type="body" idx="1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A_TiltingMethods">
            <a:hlinkClick r:id="" action="ppaction://media"/>
            <a:extLst>
              <a:ext uri="{FF2B5EF4-FFF2-40B4-BE49-F238E27FC236}">
                <a16:creationId xmlns:a16="http://schemas.microsoft.com/office/drawing/2014/main" id="{4A6E319A-DD60-468D-B317-73C00F1C6C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3" name="Google Shape;5553;p37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LEVELS</a:t>
            </a:r>
            <a:endParaRPr/>
          </a:p>
        </p:txBody>
      </p:sp>
      <p:sp>
        <p:nvSpPr>
          <p:cNvPr id="5554" name="Google Shape;5554;p37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</a:t>
            </a:r>
            <a:endParaRPr/>
          </a:p>
        </p:txBody>
      </p:sp>
      <p:sp>
        <p:nvSpPr>
          <p:cNvPr id="5555" name="Google Shape;5555;p37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0" name="Google Shape;5560;p3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tutorial levels</a:t>
            </a:r>
            <a:endParaRPr/>
          </a:p>
        </p:txBody>
      </p:sp>
      <p:pic>
        <p:nvPicPr>
          <p:cNvPr id="2" name="GA_TutorialLevels">
            <a:hlinkClick r:id="" action="ppaction://media"/>
            <a:extLst>
              <a:ext uri="{FF2B5EF4-FFF2-40B4-BE49-F238E27FC236}">
                <a16:creationId xmlns:a16="http://schemas.microsoft.com/office/drawing/2014/main" id="{264E5A92-DF4F-49B0-BCFE-C7AE735F33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5" name="Google Shape;5565;p39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EXITS</a:t>
            </a:r>
            <a:endParaRPr/>
          </a:p>
        </p:txBody>
      </p:sp>
      <p:sp>
        <p:nvSpPr>
          <p:cNvPr id="5566" name="Google Shape;5566;p39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DOORS</a:t>
            </a:r>
            <a:endParaRPr/>
          </a:p>
        </p:txBody>
      </p:sp>
      <p:sp>
        <p:nvSpPr>
          <p:cNvPr id="5567" name="Google Shape;5567;p39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2" name="Google Shape;5572;p4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3" name="Google Shape;5573;p40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4" name="Google Shape;5574;p4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75" name="Google Shape;557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" name="Google Shape;5580;p41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1" name="Google Shape;5581;p41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TIMER</a:t>
            </a:r>
            <a:endParaRPr/>
          </a:p>
        </p:txBody>
      </p:sp>
      <p:sp>
        <p:nvSpPr>
          <p:cNvPr id="5582" name="Google Shape;5582;p41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7" name="Google Shape;5587;p4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timer</a:t>
            </a:r>
            <a:endParaRPr/>
          </a:p>
        </p:txBody>
      </p:sp>
      <p:pic>
        <p:nvPicPr>
          <p:cNvPr id="2" name="GA_Timer">
            <a:hlinkClick r:id="" action="ppaction://media"/>
            <a:extLst>
              <a:ext uri="{FF2B5EF4-FFF2-40B4-BE49-F238E27FC236}">
                <a16:creationId xmlns:a16="http://schemas.microsoft.com/office/drawing/2014/main" id="{3980D19D-A0F9-467C-8838-C4927E2C64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2" name="Google Shape;5592;p4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ZONE</a:t>
            </a:r>
            <a:endParaRPr/>
          </a:p>
        </p:txBody>
      </p:sp>
      <p:sp>
        <p:nvSpPr>
          <p:cNvPr id="5593" name="Google Shape;5593;p43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DANGER</a:t>
            </a:r>
            <a:endParaRPr/>
          </a:p>
        </p:txBody>
      </p:sp>
      <p:sp>
        <p:nvSpPr>
          <p:cNvPr id="5594" name="Google Shape;5594;p4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9" name="Google Shape;5599;p4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danger zone and timer</a:t>
            </a:r>
            <a:endParaRPr/>
          </a:p>
        </p:txBody>
      </p:sp>
      <p:pic>
        <p:nvPicPr>
          <p:cNvPr id="2" name="GA_DeadZoneTimer">
            <a:hlinkClick r:id="" action="ppaction://media"/>
            <a:extLst>
              <a:ext uri="{FF2B5EF4-FFF2-40B4-BE49-F238E27FC236}">
                <a16:creationId xmlns:a16="http://schemas.microsoft.com/office/drawing/2014/main" id="{AA0C8E1B-E2B1-400F-A64A-7E504D3339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4" name="Google Shape;5604;p4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5" name="Google Shape;5605;p45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LIGHTING</a:t>
            </a:r>
            <a:endParaRPr/>
          </a:p>
        </p:txBody>
      </p:sp>
      <p:sp>
        <p:nvSpPr>
          <p:cNvPr id="5606" name="Google Shape;5606;p4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4" name="Google Shape;5494;p2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5" name="Google Shape;5495;p2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6" name="Google Shape;5496;p28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1" name="Google Shape;561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3963" y="1152850"/>
            <a:ext cx="3076075" cy="283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6" name="Google Shape;5616;p47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</a:t>
            </a:r>
            <a:endParaRPr/>
          </a:p>
        </p:txBody>
      </p:sp>
      <p:sp>
        <p:nvSpPr>
          <p:cNvPr id="5617" name="Google Shape;5617;p47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PAUSE</a:t>
            </a:r>
            <a:endParaRPr/>
          </a:p>
        </p:txBody>
      </p:sp>
      <p:sp>
        <p:nvSpPr>
          <p:cNvPr id="5618" name="Google Shape;5618;p47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3" name="Google Shape;5623;p4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pause menu</a:t>
            </a:r>
            <a:endParaRPr/>
          </a:p>
        </p:txBody>
      </p:sp>
      <p:pic>
        <p:nvPicPr>
          <p:cNvPr id="2" name="GA_PauseMenu">
            <a:hlinkClick r:id="" action="ppaction://media"/>
            <a:extLst>
              <a:ext uri="{FF2B5EF4-FFF2-40B4-BE49-F238E27FC236}">
                <a16:creationId xmlns:a16="http://schemas.microsoft.com/office/drawing/2014/main" id="{3F6778C4-2EB6-446F-AC68-0CB7D674FC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1" name="Google Shape;5501;p29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2" name="Google Shape;5502;p29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DISCLAIMER</a:t>
            </a:r>
            <a:endParaRPr/>
          </a:p>
        </p:txBody>
      </p:sp>
      <p:sp>
        <p:nvSpPr>
          <p:cNvPr id="5503" name="Google Shape;5503;p29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8" name="Google Shape;5508;p3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9" name="Google Shape;5509;p30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0" name="Google Shape;5510;p3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11" name="Google Shape;551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52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6" name="Google Shape;5516;p31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7" name="Google Shape;5517;p31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518" name="Google Shape;5518;p31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3" name="Google Shape;5523;p3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title screen</a:t>
            </a:r>
            <a:endParaRPr/>
          </a:p>
        </p:txBody>
      </p:sp>
      <p:pic>
        <p:nvPicPr>
          <p:cNvPr id="2" name="GA_TitleScreenVid">
            <a:hlinkClick r:id="" action="ppaction://media"/>
            <a:extLst>
              <a:ext uri="{FF2B5EF4-FFF2-40B4-BE49-F238E27FC236}">
                <a16:creationId xmlns:a16="http://schemas.microsoft.com/office/drawing/2014/main" id="{3CB2C127-8226-49C1-88D2-944CD16D2C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8" name="Google Shape;5528;p3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9" name="Google Shape;5529;p33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</a:t>
            </a:r>
            <a:endParaRPr/>
          </a:p>
        </p:txBody>
      </p:sp>
      <p:sp>
        <p:nvSpPr>
          <p:cNvPr id="5530" name="Google Shape;5530;p3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5" name="Google Shape;5535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options menu</a:t>
            </a:r>
            <a:endParaRPr/>
          </a:p>
        </p:txBody>
      </p:sp>
      <p:pic>
        <p:nvPicPr>
          <p:cNvPr id="2" name="GA_OptionMenuVid">
            <a:hlinkClick r:id="" action="ppaction://media"/>
            <a:extLst>
              <a:ext uri="{FF2B5EF4-FFF2-40B4-BE49-F238E27FC236}">
                <a16:creationId xmlns:a16="http://schemas.microsoft.com/office/drawing/2014/main" id="{DB566D02-0796-499E-9BCC-6C4DB3E087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0" name="Google Shape;5540;p3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5541" name="Google Shape;5541;p35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TILTING</a:t>
            </a:r>
            <a:endParaRPr/>
          </a:p>
        </p:txBody>
      </p:sp>
      <p:sp>
        <p:nvSpPr>
          <p:cNvPr id="5542" name="Google Shape;5542;p3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AND ALTERNATE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51</Words>
  <Application>Microsoft Office PowerPoint</Application>
  <PresentationFormat>On-screen Show (16:9)</PresentationFormat>
  <Paragraphs>25</Paragraphs>
  <Slides>22</Slides>
  <Notes>22</Notes>
  <HiddenSlides>0</HiddenSlides>
  <MMClips>7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Orbitron</vt:lpstr>
      <vt:lpstr>Lato Black</vt:lpstr>
      <vt:lpstr>Advent Pro</vt:lpstr>
      <vt:lpstr>Orbitron ExtraBold</vt:lpstr>
      <vt:lpstr>Advent Pro Medium</vt:lpstr>
      <vt:lpstr>Arial</vt:lpstr>
      <vt:lpstr>Lato</vt:lpstr>
      <vt:lpstr>Retro Video Games Newsletter XL by Slidesgo</vt:lpstr>
      <vt:lpstr>GRAVITY AFFECT</vt:lpstr>
      <vt:lpstr>PowerPoint Presentation</vt:lpstr>
      <vt:lpstr>PowerPoint Presentation</vt:lpstr>
      <vt:lpstr>PowerPoint Presentation</vt:lpstr>
      <vt:lpstr>PowerPoint Presentation</vt:lpstr>
      <vt:lpstr>Video of title screen</vt:lpstr>
      <vt:lpstr>PowerPoint Presentation</vt:lpstr>
      <vt:lpstr>Video of options menu</vt:lpstr>
      <vt:lpstr>METHODS</vt:lpstr>
      <vt:lpstr>Video of tilting methods</vt:lpstr>
      <vt:lpstr>LEVELS</vt:lpstr>
      <vt:lpstr>Video of tutorial levels</vt:lpstr>
      <vt:lpstr>AND EXITS</vt:lpstr>
      <vt:lpstr>PowerPoint Presentation</vt:lpstr>
      <vt:lpstr>PowerPoint Presentation</vt:lpstr>
      <vt:lpstr>Video of timer</vt:lpstr>
      <vt:lpstr>ZONE</vt:lpstr>
      <vt:lpstr>Video of danger zone and timer</vt:lpstr>
      <vt:lpstr>PowerPoint Presentation</vt:lpstr>
      <vt:lpstr>PowerPoint Presentation</vt:lpstr>
      <vt:lpstr>MENU</vt:lpstr>
      <vt:lpstr>Video of pause menu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GRAVITY AFFECT</dc:title>
  <cp:lastModifiedBy>Vedanth Sathwik Toduru Madabushi</cp:lastModifiedBy>
  <cp:revision>2</cp:revision>
  <dcterms:modified xsi:type="dcterms:W3CDTF">2022-03-13T03:44:40Z</dcterms:modified>
</cp:coreProperties>
</file>